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9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80" r:id="rId24"/>
    <p:sldId id="277" r:id="rId25"/>
    <p:sldId id="281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35" autoAdjust="0"/>
    <p:restoredTop sz="94660"/>
  </p:normalViewPr>
  <p:slideViewPr>
    <p:cSldViewPr>
      <p:cViewPr>
        <p:scale>
          <a:sx n="70" d="100"/>
          <a:sy n="70" d="100"/>
        </p:scale>
        <p:origin x="-1380" y="-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1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2.gif>
</file>

<file path=ppt/media/image3.png>
</file>

<file path=ppt/media/image4.gif>
</file>

<file path=ppt/media/image5.png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AA666-1261-482C-ADE0-D36F10B905ED}" type="datetimeFigureOut">
              <a:rPr lang="en-IN" smtClean="0"/>
              <a:pPr/>
              <a:t>22-11-2019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C0044E-8890-42FA-AED3-5180B2E9795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097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C0044E-8890-42FA-AED3-5180B2E97951}" type="slidenum">
              <a:rPr lang="en-IN" smtClean="0"/>
              <a:pPr/>
              <a:t>1</a:t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schools.com/" TargetMode="External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2910" y="214290"/>
            <a:ext cx="7772400" cy="1066800"/>
          </a:xfrm>
        </p:spPr>
        <p:txBody>
          <a:bodyPr>
            <a:normAutofit/>
          </a:bodyPr>
          <a:lstStyle/>
          <a:p>
            <a:r>
              <a:rPr lang="en-IN" sz="3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HOSTEL  MANAGEMNET SYSTEM</a:t>
            </a:r>
            <a:endParaRPr lang="en-IN" sz="32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200400"/>
            <a:ext cx="8077200" cy="1752600"/>
          </a:xfrm>
        </p:spPr>
        <p:txBody>
          <a:bodyPr/>
          <a:lstStyle/>
          <a:p>
            <a:r>
              <a:rPr lang="en-IN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Department of Master in Computer Application</a:t>
            </a:r>
          </a:p>
          <a:p>
            <a:r>
              <a:rPr lang="en-IN" b="1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Gandhi Institute For Technology</a:t>
            </a:r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(GIFT)</a:t>
            </a:r>
          </a:p>
          <a:p>
            <a:r>
              <a:rPr lang="en-IN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2018-21</a:t>
            </a:r>
            <a:endParaRPr lang="en-IN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868" y="1428736"/>
            <a:ext cx="2005017" cy="19288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6104" y="4987727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Guided By</a:t>
            </a:r>
          </a:p>
          <a:p>
            <a:pPr algn="ctr"/>
            <a:r>
              <a:rPr lang="en-US" dirty="0" smtClean="0"/>
              <a:t>Asst. Prof</a:t>
            </a:r>
            <a:r>
              <a:rPr lang="en-US" b="1" dirty="0" smtClean="0"/>
              <a:t> . </a:t>
            </a:r>
            <a:endParaRPr lang="en-IN" b="1" dirty="0" smtClean="0"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IN" dirty="0" smtClean="0"/>
              <a:t> </a:t>
            </a:r>
            <a:r>
              <a:rPr lang="en-IN" dirty="0" err="1" smtClean="0"/>
              <a:t>Ms.</a:t>
            </a:r>
            <a:r>
              <a:rPr lang="en-IN" dirty="0" smtClean="0"/>
              <a:t> </a:t>
            </a:r>
            <a:r>
              <a:rPr lang="en-IN" dirty="0" err="1" smtClean="0"/>
              <a:t>Devee</a:t>
            </a:r>
            <a:r>
              <a:rPr lang="en-IN" dirty="0" smtClean="0"/>
              <a:t> </a:t>
            </a:r>
            <a:r>
              <a:rPr lang="en-IN" dirty="0" err="1" smtClean="0"/>
              <a:t>darshini</a:t>
            </a:r>
            <a:r>
              <a:rPr lang="en-IN" dirty="0" smtClean="0"/>
              <a:t> panda</a:t>
            </a:r>
          </a:p>
          <a:p>
            <a:pPr algn="ctr"/>
            <a:r>
              <a:rPr lang="en-US" b="1" dirty="0" smtClean="0"/>
              <a:t> Dept. of  CSE 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6084168" y="5181600"/>
            <a:ext cx="2880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Submitted By</a:t>
            </a:r>
          </a:p>
          <a:p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Pramod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kumar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Barik</a:t>
            </a:r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b="1" dirty="0" err="1" smtClean="0">
                <a:latin typeface="Times New Roman" pitchFamily="18" charset="0"/>
                <a:cs typeface="Times New Roman" pitchFamily="18" charset="0"/>
              </a:rPr>
              <a:t>Regd</a:t>
            </a:r>
            <a:r>
              <a:rPr lang="en-IN" b="1" dirty="0" smtClean="0">
                <a:latin typeface="Times New Roman" pitchFamily="18" charset="0"/>
                <a:cs typeface="Times New Roman" pitchFamily="18" charset="0"/>
              </a:rPr>
              <a:t> no 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: T20197191</a:t>
            </a:r>
          </a:p>
          <a:p>
            <a:endParaRPr lang="en-IN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5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725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25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925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25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 of HMS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smtClean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786314" y="1571612"/>
            <a:ext cx="1285884" cy="42862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357554" y="1714488"/>
            <a:ext cx="1143008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4500562" y="1643050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00562" y="1857364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3929058" y="1928802"/>
            <a:ext cx="571504" cy="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3786182" y="1857364"/>
            <a:ext cx="142876" cy="1428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4786314" y="2285992"/>
            <a:ext cx="1285884" cy="42862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INSERT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3357554" y="2428868"/>
            <a:ext cx="1143008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00562" y="2357430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4500562" y="2571744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3929058" y="2643182"/>
            <a:ext cx="571504" cy="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3786182" y="2571744"/>
            <a:ext cx="142876" cy="1428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4786314" y="3000372"/>
            <a:ext cx="1285884" cy="42862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SEARCH</a:t>
            </a:r>
            <a:endParaRPr lang="en-US" dirty="0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3357554" y="3143248"/>
            <a:ext cx="1143008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4500562" y="3071810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4500562" y="3286124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4" name="Straight Connector 33"/>
          <p:cNvCxnSpPr/>
          <p:nvPr/>
        </p:nvCxnSpPr>
        <p:spPr>
          <a:xfrm flipV="1">
            <a:off x="3929058" y="3357562"/>
            <a:ext cx="571504" cy="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3786182" y="3286124"/>
            <a:ext cx="142876" cy="1428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4786314" y="3714752"/>
            <a:ext cx="1285884" cy="42862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DELETE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3357554" y="3857628"/>
            <a:ext cx="1143008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4500562" y="3786190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4500562" y="4000504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0" name="Straight Connector 39"/>
          <p:cNvCxnSpPr/>
          <p:nvPr/>
        </p:nvCxnSpPr>
        <p:spPr>
          <a:xfrm flipV="1">
            <a:off x="3929058" y="4071942"/>
            <a:ext cx="571504" cy="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3786182" y="4000504"/>
            <a:ext cx="142876" cy="1428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4786314" y="4429132"/>
            <a:ext cx="1285884" cy="42862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</a:t>
            </a:r>
            <a:endParaRPr lang="en-US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3357554" y="4572008"/>
            <a:ext cx="1143008" cy="158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4500562" y="4500570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4500562" y="4714884"/>
            <a:ext cx="419104" cy="7143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3929058" y="4786322"/>
            <a:ext cx="571504" cy="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3786182" y="4714884"/>
            <a:ext cx="142876" cy="1428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Elbow Connector 48"/>
          <p:cNvCxnSpPr>
            <a:stCxn id="4" idx="3"/>
          </p:cNvCxnSpPr>
          <p:nvPr/>
        </p:nvCxnSpPr>
        <p:spPr>
          <a:xfrm>
            <a:off x="6072198" y="1785926"/>
            <a:ext cx="714380" cy="158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/>
          <p:cNvCxnSpPr/>
          <p:nvPr/>
        </p:nvCxnSpPr>
        <p:spPr>
          <a:xfrm>
            <a:off x="6072198" y="2500306"/>
            <a:ext cx="714380" cy="158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/>
          <p:nvPr/>
        </p:nvCxnSpPr>
        <p:spPr>
          <a:xfrm>
            <a:off x="6072198" y="3214686"/>
            <a:ext cx="714380" cy="158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>
            <a:off x="6072198" y="3929066"/>
            <a:ext cx="714380" cy="158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/>
          <p:cNvCxnSpPr/>
          <p:nvPr/>
        </p:nvCxnSpPr>
        <p:spPr>
          <a:xfrm>
            <a:off x="6072198" y="4572008"/>
            <a:ext cx="714380" cy="158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lbow Connector 53"/>
          <p:cNvCxnSpPr/>
          <p:nvPr/>
        </p:nvCxnSpPr>
        <p:spPr>
          <a:xfrm rot="5400000">
            <a:off x="5322099" y="3178967"/>
            <a:ext cx="2786082" cy="1588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7715272" y="2571744"/>
            <a:ext cx="1285884" cy="121444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7429520" y="2857496"/>
            <a:ext cx="419104" cy="20240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/>
          <p:cNvSpPr/>
          <p:nvPr/>
        </p:nvSpPr>
        <p:spPr>
          <a:xfrm>
            <a:off x="7429520" y="3357562"/>
            <a:ext cx="419104" cy="20240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0" name="Straight Arrow Connector 59"/>
          <p:cNvCxnSpPr>
            <a:endCxn id="57" idx="1"/>
          </p:cNvCxnSpPr>
          <p:nvPr/>
        </p:nvCxnSpPr>
        <p:spPr>
          <a:xfrm flipV="1">
            <a:off x="6715140" y="2958700"/>
            <a:ext cx="714380" cy="416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V="1">
            <a:off x="6715140" y="3500438"/>
            <a:ext cx="714380" cy="416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/>
          <p:cNvSpPr/>
          <p:nvPr/>
        </p:nvSpPr>
        <p:spPr>
          <a:xfrm>
            <a:off x="642910" y="2500306"/>
            <a:ext cx="1285884" cy="1214446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login</a:t>
            </a:r>
            <a:endParaRPr lang="en-US" dirty="0"/>
          </a:p>
        </p:txBody>
      </p:sp>
      <p:sp>
        <p:nvSpPr>
          <p:cNvPr id="64" name="Rectangle 63"/>
          <p:cNvSpPr/>
          <p:nvPr/>
        </p:nvSpPr>
        <p:spPr>
          <a:xfrm>
            <a:off x="357158" y="2786058"/>
            <a:ext cx="419104" cy="20240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Rectangle 64"/>
          <p:cNvSpPr/>
          <p:nvPr/>
        </p:nvSpPr>
        <p:spPr>
          <a:xfrm>
            <a:off x="357158" y="3286124"/>
            <a:ext cx="419104" cy="20240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7" name="Elbow Connector 66"/>
          <p:cNvCxnSpPr/>
          <p:nvPr/>
        </p:nvCxnSpPr>
        <p:spPr>
          <a:xfrm rot="10800000" flipV="1">
            <a:off x="1928794" y="1714488"/>
            <a:ext cx="1428760" cy="1071570"/>
          </a:xfrm>
          <a:prstGeom prst="bentConnector3">
            <a:avLst>
              <a:gd name="adj1" fmla="val -383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endCxn id="63" idx="3"/>
          </p:cNvCxnSpPr>
          <p:nvPr/>
        </p:nvCxnSpPr>
        <p:spPr>
          <a:xfrm rot="16200000" flipV="1">
            <a:off x="1910935" y="3125389"/>
            <a:ext cx="1464479" cy="1428760"/>
          </a:xfrm>
          <a:prstGeom prst="bentConnector2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3572822" y="5293144"/>
            <a:ext cx="228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[component  of HMS]</a:t>
            </a:r>
            <a:endParaRPr lang="en-US" b="1" dirty="0"/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4" grpId="0" animBg="1"/>
      <p:bldP spid="30" grpId="0" animBg="1"/>
      <p:bldP spid="36" grpId="0" animBg="1"/>
      <p:bldP spid="42" grpId="0" animBg="1"/>
      <p:bldP spid="56" grpId="0" animBg="1"/>
      <p:bldP spid="6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LOGIN MODULE</a:t>
            </a: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257800"/>
          </a:xfrm>
        </p:spPr>
        <p:txBody>
          <a:bodyPr>
            <a:normAutofit/>
          </a:bodyPr>
          <a:lstStyle/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lt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provide authority to entering the system</a:t>
            </a:r>
          </a:p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Only responsible user use this system because before entering this system it required password then go to the system for uses</a:t>
            </a: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850480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22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Login page</a:t>
            </a: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098" name="Picture 2" descr="E:\Users\SRIKANTA  JENA\Documents\Bluetooth Folder\720_15_8.02_Oct-1571760414696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1785926"/>
            <a:ext cx="8534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20554999"/>
      </p:ext>
    </p:ext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VIEW MODULE</a:t>
            </a: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It is retrieve the  data from the database shown on the Interface.</a:t>
            </a:r>
          </a:p>
          <a:p>
            <a:pPr marL="0" indent="0">
              <a:buNone/>
            </a:pPr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It retrieve the data and with these </a:t>
            </a:r>
            <a:r>
              <a:rPr lang="en-IN" sz="2800" dirty="0" err="1" smtClean="0">
                <a:latin typeface="Times New Roman" pitchFamily="18" charset="0"/>
                <a:cs typeface="Times New Roman" pitchFamily="18" charset="0"/>
              </a:rPr>
              <a:t>colum</a:t>
            </a: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 name </a:t>
            </a:r>
          </a:p>
          <a:p>
            <a:pPr>
              <a:buFont typeface="Wingdings" pitchFamily="2" charset="2"/>
              <a:buChar char="Ø"/>
            </a:pPr>
            <a:endParaRPr lang="en-IN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en-IN" sz="2800" dirty="0" smtClean="0">
                <a:latin typeface="Times New Roman" pitchFamily="18" charset="0"/>
                <a:cs typeface="Times New Roman" pitchFamily="18" charset="0"/>
              </a:rPr>
              <a:t>It help us see all data which is stored in the database</a:t>
            </a:r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863954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VIEW PAGE</a:t>
            </a: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17" y="1122218"/>
            <a:ext cx="8930283" cy="5507182"/>
          </a:xfrm>
        </p:spPr>
      </p:pic>
    </p:spTree>
    <p:extLst>
      <p:ext uri="{BB962C8B-B14F-4D97-AF65-F5344CB8AC3E}">
        <p14:creationId xmlns:p14="http://schemas.microsoft.com/office/powerpoint/2010/main" val="442438595"/>
      </p:ext>
    </p:ext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INSERT MODULE</a:t>
            </a: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Insert module used to stored the data into database</a:t>
            </a:r>
          </a:p>
          <a:p>
            <a:pPr marL="0" indent="0">
              <a:buNone/>
            </a:pP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This module provide easily stored data batter the pen and paper system</a:t>
            </a:r>
          </a:p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In pen </a:t>
            </a:r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amd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paper system  take much more time to maintain the data but it take less amount of time to maintain the data</a:t>
            </a:r>
          </a:p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In this module fill all detail about of student then click on submit button then store all data into data base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72411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INSERT PAGE</a:t>
            </a: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 descr="E:\Users\SRIKANTA  JENA\Documents\Bluetooth Folder\720_24_8.02_Oct-1571760164708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1714488"/>
            <a:ext cx="8534401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15727198"/>
      </p:ext>
    </p:ext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UPDATE MODULE</a:t>
            </a: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It is used for re-edit the data </a:t>
            </a:r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ot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modify the data , </a:t>
            </a:r>
          </a:p>
          <a:p>
            <a:pPr marL="0" indent="0">
              <a:buNone/>
            </a:pP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when the user mistakenly insert wrong data so that user can able to rectified or change the data</a:t>
            </a:r>
          </a:p>
          <a:p>
            <a:pPr marL="0" indent="0">
              <a:buNone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46813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UPDATE </a:t>
            </a:r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PAGE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219200"/>
            <a:ext cx="8991600" cy="5486400"/>
          </a:xfrm>
        </p:spPr>
      </p:pic>
    </p:spTree>
    <p:extLst>
      <p:ext uri="{BB962C8B-B14F-4D97-AF65-F5344CB8AC3E}">
        <p14:creationId xmlns:p14="http://schemas.microsoft.com/office/powerpoint/2010/main" val="3039665636"/>
      </p:ext>
    </p:ext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6908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SEARCH MODULE</a:t>
            </a:r>
            <a:endParaRPr lang="en-IN" sz="40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rgbClr val="00B050"/>
              </a:buClr>
            </a:pP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In the database store  maximum to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maximum data </a:t>
            </a:r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these time it can help them. 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Easily search</a:t>
            </a:r>
          </a:p>
          <a:p>
            <a:pPr>
              <a:buClr>
                <a:srgbClr val="00B050"/>
              </a:buClr>
            </a:pP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rgbClr val="00B050"/>
              </a:buClr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It easily retrieve the data from the database and shown on the interface</a:t>
            </a:r>
          </a:p>
          <a:p>
            <a:pPr>
              <a:buClr>
                <a:srgbClr val="00B050"/>
              </a:buClr>
            </a:pP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rgbClr val="00B050"/>
              </a:buClr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Here search by only name  </a:t>
            </a:r>
          </a:p>
          <a:p>
            <a:pPr>
              <a:buClr>
                <a:srgbClr val="00B050"/>
              </a:buClr>
            </a:pP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rgbClr val="00B050"/>
              </a:buClr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It retrieve only one student all detail 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rgbClr val="00B050"/>
              </a:buClr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100879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Contents</a:t>
            </a: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458200" cy="4525963"/>
          </a:xfrm>
        </p:spPr>
        <p:txBody>
          <a:bodyPr/>
          <a:lstStyle/>
          <a:p>
            <a:pPr lvl="0">
              <a:buFont typeface="Wingdings" pitchFamily="2" charset="2"/>
              <a:buChar char="Ø"/>
            </a:pP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Introduction.</a:t>
            </a:r>
            <a:endParaRPr lang="en-IN" sz="3000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pitchFamily="2" charset="2"/>
              <a:buChar char="Ø"/>
            </a:pP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Objective of project.</a:t>
            </a:r>
          </a:p>
          <a:p>
            <a:pPr lvl="0">
              <a:buFont typeface="Wingdings" pitchFamily="2" charset="2"/>
              <a:buChar char="Ø"/>
            </a:pP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Advantage of the system</a:t>
            </a:r>
            <a:endParaRPr lang="en-IN" sz="3000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pitchFamily="2" charset="2"/>
              <a:buChar char="Ø"/>
            </a:pP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Software Requirement &amp; Hardware Requirement</a:t>
            </a:r>
            <a:endParaRPr lang="en-IN" sz="3000" dirty="0" smtClean="0">
              <a:latin typeface="Times New Roman" pitchFamily="18" charset="0"/>
              <a:cs typeface="Times New Roman" pitchFamily="18" charset="0"/>
            </a:endParaRPr>
          </a:p>
          <a:p>
            <a:pPr lvl="0">
              <a:buFont typeface="Wingdings" pitchFamily="2" charset="2"/>
              <a:buChar char="Ø"/>
            </a:pP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List of concepts and methods used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lvl="0">
              <a:buFont typeface="Wingdings" pitchFamily="2" charset="2"/>
              <a:buChar char="Ø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Reference. </a:t>
            </a:r>
          </a:p>
          <a:p>
            <a:pPr marL="0" lvl="0" indent="0">
              <a:buNone/>
            </a:pPr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3200" b="1" dirty="0">
                <a:latin typeface="Times New Roman" pitchFamily="18" charset="0"/>
                <a:cs typeface="Times New Roman" pitchFamily="18" charset="0"/>
              </a:rPr>
              <a:t>SEARCH 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PAGE</a:t>
            </a:r>
            <a:endParaRPr lang="en-IN" sz="3200" dirty="0"/>
          </a:p>
        </p:txBody>
      </p:sp>
      <p:pic>
        <p:nvPicPr>
          <p:cNvPr id="2050" name="Picture 2" descr="E:\Users\SRIKANTA  JENA\Documents\Bluetooth Folder\720_24_8.02_Oct-1571759974172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20" y="1785926"/>
            <a:ext cx="8534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91532274"/>
      </p:ext>
    </p:ext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DELETE MODULE</a:t>
            </a:r>
            <a:endParaRPr lang="en-IN" sz="32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In  here unnecessary data can be removed through this module </a:t>
            </a:r>
          </a:p>
          <a:p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It is totally remove the data from the database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2395178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IN" sz="3200" b="1" dirty="0">
                <a:latin typeface="Times New Roman" pitchFamily="18" charset="0"/>
                <a:cs typeface="Times New Roman" pitchFamily="18" charset="0"/>
              </a:rPr>
              <a:t>DELETE </a:t>
            </a:r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PAGE</a:t>
            </a:r>
            <a:endParaRPr lang="en-IN" sz="3200" dirty="0"/>
          </a:p>
        </p:txBody>
      </p:sp>
      <p:pic>
        <p:nvPicPr>
          <p:cNvPr id="1026" name="Picture 2" descr="E:\Users\SRIKANTA  JENA\Documents\Bluetooth Folder\720_24_8.02_Oct-1571760257754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57158" y="1857364"/>
            <a:ext cx="8534400" cy="4800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53690225"/>
      </p:ext>
    </p:extLst>
  </p:cSld>
  <p:clrMapOvr>
    <a:masterClrMapping/>
  </p:clrMapOvr>
  <p:transition>
    <p:cover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References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  We follows for build this project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>
              <a:buNone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Core java 10</a:t>
            </a:r>
            <a:r>
              <a:rPr lang="en-US" baseline="30000" dirty="0" smtClean="0">
                <a:latin typeface="Times New Roman" pitchFamily="18" charset="0"/>
                <a:cs typeface="Times New Roman" pitchFamily="18" charset="0"/>
              </a:rPr>
              <a:t>th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Edition , part II ,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by Herbert </a:t>
            </a:r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schildt</a:t>
            </a:r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mySQL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(database system) by </a:t>
            </a:r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Narain</a:t>
            </a:r>
            <a:r>
              <a:rPr lang="en-IN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dirty="0" err="1" smtClean="0">
                <a:latin typeface="Times New Roman" pitchFamily="18" charset="0"/>
                <a:cs typeface="Times New Roman" pitchFamily="18" charset="0"/>
              </a:rPr>
              <a:t>Gehani</a:t>
            </a:r>
            <a:endParaRPr lang="en-IN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  <a:hlinkClick r:id="rId2"/>
              </a:rPr>
              <a:t>www.google.com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  <a:hlinkClick r:id="rId3"/>
              </a:rPr>
              <a:t>www.w3schools.com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www.mysql.com</a:t>
            </a:r>
          </a:p>
        </p:txBody>
      </p:sp>
    </p:spTree>
    <p:extLst>
      <p:ext uri="{BB962C8B-B14F-4D97-AF65-F5344CB8AC3E}">
        <p14:creationId xmlns:p14="http://schemas.microsoft.com/office/powerpoint/2010/main" val="698314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546" y="1643050"/>
            <a:ext cx="4643470" cy="38787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6245051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3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9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Introduction</a:t>
            </a:r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2000" y="1482437"/>
            <a:ext cx="7315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 It is a system  for managing hosteller registration book.</a:t>
            </a: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In this system work on the  replace of traditional manual   registration book .</a:t>
            </a:r>
          </a:p>
          <a:p>
            <a:pPr marL="342900" indent="-342900" algn="just">
              <a:buFont typeface="Wingdings" pitchFamily="2" charset="2"/>
              <a:buChar char="Ø"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This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project main aim to computerization of the hostel management 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system</a:t>
            </a:r>
          </a:p>
          <a:p>
            <a:pPr marL="342900" lvl="0" indent="-342900" algn="just">
              <a:buFont typeface="Wingdings" pitchFamily="2" charset="2"/>
              <a:buChar char="Ø"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0" indent="-3429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is more secure to the manual registration book 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0" algn="just"/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660172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5926"/>
            <a:ext cx="8229600" cy="4462474"/>
          </a:xfrm>
        </p:spPr>
        <p:txBody>
          <a:bodyPr>
            <a:normAutofit/>
          </a:bodyPr>
          <a:lstStyle/>
          <a:p>
            <a:pPr lvl="0" algn="just"/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285750" lvl="0" indent="-285750" algn="just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project 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 HOSTEL MANAGEMENT SYSTEM  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Is  store all student information. like  Name , phone no, father’s name  ,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address, gender, DOB , stream ,</a:t>
            </a:r>
          </a:p>
          <a:p>
            <a:pPr marL="285750" lvl="0" indent="-285750" algn="just">
              <a:buFont typeface="Wingdings" pitchFamily="2" charset="2"/>
              <a:buChar char="Ø"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285750" lvl="0" indent="-28575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All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 details   related   to a hosteller could   be find in one place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just">
              <a:buNone/>
            </a:pPr>
            <a:endParaRPr lang="en-IN" sz="2400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357166"/>
            <a:ext cx="8229600" cy="1060472"/>
          </a:xfrm>
        </p:spPr>
        <p:txBody>
          <a:bodyPr>
            <a:normAutofit fontScale="90000"/>
          </a:bodyPr>
          <a:lstStyle/>
          <a:p>
            <a:r>
              <a:rPr lang="en-IN" sz="4900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Introduction cont.</a:t>
            </a:r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906344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Objective of project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Wingdings" pitchFamily="2" charset="2"/>
              <a:buChar char="Ø"/>
            </a:pPr>
            <a:endParaRPr lang="en-US" sz="2800" dirty="0" smtClean="0"/>
          </a:p>
          <a:p>
            <a:pPr lvl="0">
              <a:buFont typeface="Wingdings" pitchFamily="2" charset="2"/>
              <a:buChar char="Ø"/>
            </a:pPr>
            <a:r>
              <a:rPr lang="en-US" sz="2800" dirty="0" smtClean="0"/>
              <a:t>Instead </a:t>
            </a:r>
            <a:r>
              <a:rPr lang="en-US" sz="2800" dirty="0"/>
              <a:t>of manually storing the hosteller detail  , we aim to make an efficient software to do the same.</a:t>
            </a:r>
            <a:endParaRPr lang="en-IN" sz="2800" dirty="0"/>
          </a:p>
          <a:p>
            <a:pPr lvl="0">
              <a:buFont typeface="Wingdings" pitchFamily="2" charset="2"/>
              <a:buChar char="Ø"/>
            </a:pPr>
            <a:endParaRPr lang="en-US" sz="2800" dirty="0" smtClean="0"/>
          </a:p>
          <a:p>
            <a:pPr lvl="0">
              <a:buFont typeface="Wingdings" pitchFamily="2" charset="2"/>
              <a:buChar char="Ø"/>
            </a:pPr>
            <a:r>
              <a:rPr lang="en-US" sz="2800" dirty="0" smtClean="0"/>
              <a:t>It </a:t>
            </a:r>
            <a:r>
              <a:rPr lang="en-US" sz="2800" dirty="0"/>
              <a:t>improve efficiency of the </a:t>
            </a:r>
            <a:r>
              <a:rPr lang="en-US" sz="2800" dirty="0" smtClean="0"/>
              <a:t>system</a:t>
            </a:r>
          </a:p>
          <a:p>
            <a:pPr lvl="0">
              <a:buFont typeface="Wingdings" pitchFamily="2" charset="2"/>
              <a:buChar char="Ø"/>
            </a:pPr>
            <a:endParaRPr lang="en-US" sz="2800" dirty="0"/>
          </a:p>
          <a:p>
            <a:pPr>
              <a:buFont typeface="Wingdings" pitchFamily="2" charset="2"/>
              <a:buChar char="Ø"/>
            </a:pPr>
            <a:r>
              <a:rPr lang="en-US" sz="2800" dirty="0"/>
              <a:t>This project enable to the user to store all data in a database ,and it is very easy to fetch/retrieve data from database </a:t>
            </a:r>
            <a:endParaRPr lang="en-IN" sz="2800" dirty="0"/>
          </a:p>
          <a:p>
            <a:pPr marL="0" indent="0">
              <a:buFont typeface="Wingdings" pitchFamily="2" charset="2"/>
              <a:buChar char="Ø"/>
            </a:pPr>
            <a:endParaRPr lang="en-IN" sz="2800" dirty="0"/>
          </a:p>
          <a:p>
            <a:pPr marL="0" indent="0">
              <a:buFont typeface="Wingdings" pitchFamily="2" charset="2"/>
              <a:buChar char="Ø"/>
            </a:pPr>
            <a:endParaRPr lang="en-US" sz="2800" dirty="0" smtClean="0"/>
          </a:p>
          <a:p>
            <a:pPr lvl="0">
              <a:buFont typeface="Wingdings" pitchFamily="2" charset="2"/>
              <a:buChar char="Ø"/>
            </a:pPr>
            <a:endParaRPr lang="en-US" sz="2800" dirty="0" smtClean="0"/>
          </a:p>
          <a:p>
            <a:pPr marL="0" indent="0">
              <a:buFont typeface="Wingdings" pitchFamily="2" charset="2"/>
              <a:buChar char="Ø"/>
            </a:pPr>
            <a:endParaRPr lang="en-IN" sz="2800" dirty="0"/>
          </a:p>
          <a:p>
            <a:pPr marL="514350" indent="-514350">
              <a:buFont typeface="Wingdings" pitchFamily="2" charset="2"/>
              <a:buChar char="Ø"/>
            </a:pPr>
            <a:endParaRPr lang="en-US" sz="2800" dirty="0" smtClean="0"/>
          </a:p>
          <a:p>
            <a:pPr marL="0" indent="0">
              <a:buFont typeface="Wingdings" pitchFamily="2" charset="2"/>
              <a:buChar char="Ø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624871949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Advantage of the system</a:t>
            </a:r>
            <a:endParaRPr lang="en-IN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64833" y="1905000"/>
            <a:ext cx="8229600" cy="4525963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     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Time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consuming 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Secure the data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Easy to update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information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Centralized database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       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79633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gradFill>
                <a:gsLst>
                  <a:gs pos="0">
                    <a:srgbClr val="FFFFFF">
                      <a:tint val="40000"/>
                      <a:satMod val="250000"/>
                    </a:srgbClr>
                  </a:gs>
                  <a:gs pos="9000">
                    <a:srgbClr val="FFFFFF">
                      <a:tint val="52000"/>
                      <a:satMod val="300000"/>
                    </a:srgbClr>
                  </a:gs>
                  <a:gs pos="50000">
                    <a:srgbClr val="FFFFFF">
                      <a:shade val="20000"/>
                      <a:satMod val="300000"/>
                    </a:srgbClr>
                  </a:gs>
                  <a:gs pos="79000">
                    <a:srgbClr val="FFFFFF">
                      <a:tint val="52000"/>
                      <a:satMod val="300000"/>
                    </a:srgbClr>
                  </a:gs>
                  <a:gs pos="100000">
                    <a:srgbClr val="FFFFFF">
                      <a:tint val="40000"/>
                      <a:satMod val="250000"/>
                    </a:srgbClr>
                  </a:gs>
                </a:gsLst>
                <a:lin ang="5400000"/>
              </a:gradFill>
              <a:effectLst/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87282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sz="49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Software</a:t>
            </a: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Requirement </a:t>
            </a:r>
            <a:r>
              <a:rPr lang="en-IN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Build this project required software 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</a:pP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ü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Language    :     JAVA , SQL</a:t>
            </a:r>
          </a:p>
          <a:p>
            <a:pPr>
              <a:buFont typeface="Wingdings" pitchFamily="2" charset="2"/>
              <a:buChar char="ü"/>
            </a:pPr>
            <a:r>
              <a:rPr lang="en-IN" sz="2400" dirty="0" err="1" smtClean="0">
                <a:latin typeface="Times New Roman" pitchFamily="18" charset="0"/>
                <a:cs typeface="Times New Roman" pitchFamily="18" charset="0"/>
              </a:rPr>
              <a:t>Os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              :     windows 10</a:t>
            </a:r>
          </a:p>
          <a:p>
            <a:pPr>
              <a:buFont typeface="Wingdings" pitchFamily="2" charset="2"/>
              <a:buChar char="ü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Software     :     JAVA (JDK 6.0)</a:t>
            </a:r>
          </a:p>
          <a:p>
            <a:pPr>
              <a:buFont typeface="Wingdings" pitchFamily="2" charset="2"/>
              <a:buChar char="ü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Tool            :     command prompt</a:t>
            </a:r>
          </a:p>
          <a:p>
            <a:pPr marL="0" indent="0">
              <a:buNone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                              Notepad</a:t>
            </a:r>
          </a:p>
          <a:p>
            <a:pPr>
              <a:buFont typeface="Wingdings" pitchFamily="2" charset="2"/>
              <a:buChar char="ü"/>
            </a:pP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Database    :      oracle(SQL 10g)</a:t>
            </a:r>
          </a:p>
          <a:p>
            <a:pPr marL="0" indent="0">
              <a:buNone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7141695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Hardware Requirement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For build this project we are use Hardware </a:t>
            </a:r>
          </a:p>
          <a:p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Processer    :	</a:t>
            </a:r>
            <a:r>
              <a:rPr lang="en-IN" sz="2000" dirty="0" err="1" smtClean="0">
                <a:latin typeface="Times New Roman" pitchFamily="18" charset="0"/>
                <a:cs typeface="Times New Roman" pitchFamily="18" charset="0"/>
              </a:rPr>
              <a:t>intel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core i3(7</a:t>
            </a:r>
            <a:r>
              <a:rPr lang="en-IN" sz="2000" baseline="30000" dirty="0" smtClean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 gen)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RAM          :	6GB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ROM          :	1TB</a:t>
            </a: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Keyboard   :	multimedia</a:t>
            </a:r>
          </a:p>
          <a:p>
            <a:pPr marL="0" indent="0">
              <a:buNone/>
            </a:pP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But it work in minimum Hardware required</a:t>
            </a:r>
          </a:p>
          <a:p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IN" sz="2000" dirty="0" smtClean="0">
                <a:latin typeface="Times New Roman" pitchFamily="18" charset="0"/>
                <a:cs typeface="Times New Roman" pitchFamily="18" charset="0"/>
              </a:rPr>
              <a:t>Processer    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:	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intel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core i3(7</a:t>
            </a:r>
            <a:r>
              <a:rPr lang="en-IN" sz="2000" baseline="30000" dirty="0">
                <a:latin typeface="Times New Roman" pitchFamily="18" charset="0"/>
                <a:cs typeface="Times New Roman" pitchFamily="18" charset="0"/>
              </a:rPr>
              <a:t>th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gen)</a:t>
            </a:r>
          </a:p>
          <a:p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RAM          :	6GB</a:t>
            </a:r>
          </a:p>
          <a:p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ROM          :	1TB</a:t>
            </a:r>
          </a:p>
          <a:p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Keyboard   :	multimedia</a:t>
            </a:r>
          </a:p>
          <a:p>
            <a:endParaRPr lang="en-IN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310467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List of </a:t>
            </a:r>
            <a:r>
              <a:rPr lang="en-US" sz="4900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concepts</a:t>
            </a:r>
            <a:r>
              <a:rPr lang="en-US" b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and methods used</a:t>
            </a:r>
            <a:r>
              <a:rPr lang="en-US" b="1" dirty="0">
                <a:solidFill>
                  <a:srgbClr val="FF0000"/>
                </a:solidFill>
              </a:rPr>
              <a:t>.</a:t>
            </a:r>
            <a:br>
              <a:rPr lang="en-US" b="1" dirty="0">
                <a:solidFill>
                  <a:srgbClr val="FF0000"/>
                </a:solidFill>
              </a:rPr>
            </a:b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Here use java(jdk1.6.0) version java application for design our project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SQL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(oracle 10g ) version use for store all information in the database </a:t>
            </a:r>
          </a:p>
          <a:p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/>
              <a:t>Here we have compute </a:t>
            </a:r>
            <a:r>
              <a:rPr lang="en-US" sz="2400" dirty="0" smtClean="0"/>
              <a:t>6 </a:t>
            </a:r>
            <a:r>
              <a:rPr lang="en-US" sz="2400" dirty="0"/>
              <a:t>module these are </a:t>
            </a:r>
            <a:r>
              <a:rPr lang="en-US" sz="2400" dirty="0" smtClean="0"/>
              <a:t> LOGIN , VIEW , </a:t>
            </a:r>
            <a:r>
              <a:rPr lang="en-US" sz="2400" dirty="0"/>
              <a:t>INSERT , DELETE, UPDATE , </a:t>
            </a:r>
            <a:r>
              <a:rPr lang="en-US" sz="2400" dirty="0" smtClean="0"/>
              <a:t>SEARCH</a:t>
            </a:r>
          </a:p>
          <a:p>
            <a:r>
              <a:rPr lang="en-US" sz="2400" dirty="0" smtClean="0"/>
              <a:t>Every module are connected with </a:t>
            </a:r>
            <a:r>
              <a:rPr lang="en-IN" sz="2400" dirty="0" smtClean="0"/>
              <a:t>database.</a:t>
            </a:r>
          </a:p>
          <a:p>
            <a:pPr marL="0" indent="0">
              <a:buNone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081420"/>
      </p:ext>
    </p:extLst>
  </p:cSld>
  <p:clrMapOvr>
    <a:masterClrMapping/>
  </p:clrMapOvr>
  <p:transition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803</TotalTime>
  <Words>629</Words>
  <Application>Microsoft Office PowerPoint</Application>
  <PresentationFormat>On-screen Show (4:3)</PresentationFormat>
  <Paragraphs>139</Paragraphs>
  <Slides>25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HOSTEL  MANAGEMNET SYSTEM</vt:lpstr>
      <vt:lpstr>Contents</vt:lpstr>
      <vt:lpstr>Introduction </vt:lpstr>
      <vt:lpstr>Introduction cont. </vt:lpstr>
      <vt:lpstr>Objective of project</vt:lpstr>
      <vt:lpstr>Advantage of the system</vt:lpstr>
      <vt:lpstr>Software Requirement  </vt:lpstr>
      <vt:lpstr>Hardware Requirement</vt:lpstr>
      <vt:lpstr>List of concepts and methods used. </vt:lpstr>
      <vt:lpstr>component of HMS</vt:lpstr>
      <vt:lpstr>LOGIN MODULE</vt:lpstr>
      <vt:lpstr>Login page</vt:lpstr>
      <vt:lpstr>VIEW MODULE</vt:lpstr>
      <vt:lpstr>VIEW PAGE</vt:lpstr>
      <vt:lpstr>INSERT MODULE</vt:lpstr>
      <vt:lpstr>INSERT PAGE</vt:lpstr>
      <vt:lpstr>UPDATE MODULE</vt:lpstr>
      <vt:lpstr>UPDATE PAGE</vt:lpstr>
      <vt:lpstr>SEARCH MODULE</vt:lpstr>
      <vt:lpstr> SEARCH PAGE</vt:lpstr>
      <vt:lpstr>DELETE MODULE</vt:lpstr>
      <vt:lpstr>DELETE PAGE</vt:lpstr>
      <vt:lpstr>References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DELL</dc:creator>
  <cp:lastModifiedBy>Dell</cp:lastModifiedBy>
  <cp:revision>89</cp:revision>
  <dcterms:created xsi:type="dcterms:W3CDTF">2006-08-16T00:00:00Z</dcterms:created>
  <dcterms:modified xsi:type="dcterms:W3CDTF">2019-11-22T04:10:46Z</dcterms:modified>
</cp:coreProperties>
</file>

<file path=docProps/thumbnail.jpeg>
</file>